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A32A-1510-41F4-96C1-36B658BA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A5CB4-B7CA-453C-9123-F34076F5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BAE8-6393-4CAE-9D93-F262BD5D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D3E4-CE70-44FD-A970-1A5240D8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C02EF-7A9B-4690-AEBF-DB575D0D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06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6081-8988-45AA-9FCB-6676669F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1145D-B8AA-4C9D-BB58-99F4B0278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DEED-4B3C-40F2-97E0-C6455908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6DA2-D921-44A7-8805-95E60375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97577-FFF3-4066-87A6-439B0829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00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57BFC-CEA8-431D-8A3B-DA410685B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41A4-A275-4082-A8DA-70A0D153F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6EDD-20E4-4B63-A7BB-53C91B98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5C45B-4249-40AB-A8CF-E12385BF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AC86B-AD5F-40BD-8ABB-AA539AA6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0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E866-5AFA-4DC5-AC7F-8D548284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011-BB7E-4DAB-854D-F29A1065C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1A-3865-45FD-99CE-2DDB94DF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3417-2C2D-47C6-9ABE-94AF6C4C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7FEA4-0E21-4B3C-B229-7B023DA0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1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FEC0-5695-4D5C-98B9-DF6E6B15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44BB-D083-475E-B4DD-5DC30BCB5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FE238-D2CF-43A5-B8D8-7C6A27E9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FC661-568B-45FA-86ED-61C32BB9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AFFC-CE37-4B94-BCAB-C40F1601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6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EEFF-0FEB-41E0-A74C-1E10FF1C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86D2-F38C-4048-A645-8BA02A817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4CADF-DBFB-4C4A-BC51-AD432D30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00B4-16B0-4432-894D-9493D143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1BF33-572A-45E3-ACEF-182AD578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C58D-1393-4F0F-92F0-F37533BE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8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ABE3-E7ED-46FA-B202-2EA59FFD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6712C-7F2B-4F21-91D3-F37419D5E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C1D84-4157-48F1-A96E-FC8A1D93C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AD48E-97FB-4F6F-AB61-C85AA4BA6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398D-DFEE-4308-9C87-6BB36C053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8D3D0-6675-4ECB-B7E6-B99EF426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D8D7E-F1A7-4220-B272-C962430A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8A847-4B82-4AC2-8892-0004433F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6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CBCF-E491-46F3-AD0A-5887D7E8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86B44-79E1-463A-A8F9-99A66139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4D4EF-3FB5-42E4-BC3C-67B577CA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3273F-43D6-43C0-AFD5-57B312F9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98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6B1E9-0F41-445C-96BA-4ECC6D5A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021D9-9699-475C-8625-C6AD2927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0591-129F-45A4-B650-930E4AB2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76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B8E-0815-467F-A1F8-E072904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525E-1A53-4DB1-BF85-B918F80F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D5FC9-92FF-4655-B481-0E37C567A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441A7-B36E-461B-AD3F-C7DD8E7B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002F6-6E2B-458E-8A69-8350D6A0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0F58-F8B6-44E9-9116-41A43AB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4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4041-8CCA-46EA-924F-FAA34AEF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ABCFA-6412-42F6-92FA-48898B0D1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5AA7F-4127-4FD7-AE1A-03611201A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11C13-8F1D-40E3-B2E3-80B53B2A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491F6-A7E9-41E6-B025-45A2B99B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81590-786D-45C1-8474-43D1E83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48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09F73-9A0F-46C0-838F-4D81BEC5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2B769-A80D-4A18-9B60-13518E29C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96A77-EA1C-4DEE-9CEA-048024161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CE67C-2F76-45E6-83C1-E7CBAB85D6D3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FB74-E55B-46C3-9BB1-EA048B4E3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D90B8-6A4B-47AC-9569-C2C4CD01B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266D2-88D1-46A6-A24E-4DC65A9BE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36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FF01DF-31AD-48CA-BA89-B839B5F74E60}"/>
              </a:ext>
            </a:extLst>
          </p:cNvPr>
          <p:cNvSpPr/>
          <p:nvPr/>
        </p:nvSpPr>
        <p:spPr>
          <a:xfrm>
            <a:off x="3942080" y="1097280"/>
            <a:ext cx="4572000" cy="457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6432A-B336-4C95-ADD3-D259CD2E36EA}"/>
              </a:ext>
            </a:extLst>
          </p:cNvPr>
          <p:cNvSpPr/>
          <p:nvPr/>
        </p:nvSpPr>
        <p:spPr>
          <a:xfrm>
            <a:off x="5486400" y="1257300"/>
            <a:ext cx="1333500" cy="7143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Pokémon Centre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6F204-1B28-4621-8ED5-DFC88C83778A}"/>
              </a:ext>
            </a:extLst>
          </p:cNvPr>
          <p:cNvSpPr/>
          <p:nvPr/>
        </p:nvSpPr>
        <p:spPr>
          <a:xfrm>
            <a:off x="7014527" y="1257300"/>
            <a:ext cx="1333500" cy="71437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Pokémon Mart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D977F-0A52-45E9-9068-208B7E2CA41B}"/>
              </a:ext>
            </a:extLst>
          </p:cNvPr>
          <p:cNvSpPr/>
          <p:nvPr/>
        </p:nvSpPr>
        <p:spPr>
          <a:xfrm>
            <a:off x="4238625" y="1107440"/>
            <a:ext cx="495300" cy="3415664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86A1AA-B29F-423B-894B-84B07127E8F6}"/>
              </a:ext>
            </a:extLst>
          </p:cNvPr>
          <p:cNvCxnSpPr>
            <a:cxnSpLocks/>
          </p:cNvCxnSpPr>
          <p:nvPr/>
        </p:nvCxnSpPr>
        <p:spPr>
          <a:xfrm flipV="1">
            <a:off x="5105400" y="781050"/>
            <a:ext cx="0" cy="287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2744C-514C-48D1-9632-BF4088C7EAC9}"/>
              </a:ext>
            </a:extLst>
          </p:cNvPr>
          <p:cNvSpPr/>
          <p:nvPr/>
        </p:nvSpPr>
        <p:spPr>
          <a:xfrm>
            <a:off x="7506018" y="3552825"/>
            <a:ext cx="832486" cy="19742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0E60F-C4AA-451C-9E9E-4E4EEEF56E8A}"/>
              </a:ext>
            </a:extLst>
          </p:cNvPr>
          <p:cNvSpPr/>
          <p:nvPr/>
        </p:nvSpPr>
        <p:spPr>
          <a:xfrm>
            <a:off x="4909503" y="2975371"/>
            <a:ext cx="1553527" cy="714376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A8D2-E8D0-4B8E-896E-37FD6D91F04A}"/>
              </a:ext>
            </a:extLst>
          </p:cNvPr>
          <p:cNvSpPr/>
          <p:nvPr/>
        </p:nvSpPr>
        <p:spPr>
          <a:xfrm>
            <a:off x="6029959" y="2111374"/>
            <a:ext cx="367507" cy="863996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42D6CF-39E7-4895-8AC5-C5C16EDD2EBA}"/>
              </a:ext>
            </a:extLst>
          </p:cNvPr>
          <p:cNvSpPr/>
          <p:nvPr/>
        </p:nvSpPr>
        <p:spPr>
          <a:xfrm>
            <a:off x="6463032" y="2975370"/>
            <a:ext cx="1884996" cy="489110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47D2FA-6DAF-4246-BF9E-9EB66BF59C9C}"/>
              </a:ext>
            </a:extLst>
          </p:cNvPr>
          <p:cNvSpPr/>
          <p:nvPr/>
        </p:nvSpPr>
        <p:spPr>
          <a:xfrm>
            <a:off x="4909501" y="2121297"/>
            <a:ext cx="1120458" cy="392356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782CE-37FE-4788-8764-FB3DCB20EAE9}"/>
              </a:ext>
            </a:extLst>
          </p:cNvPr>
          <p:cNvSpPr/>
          <p:nvPr/>
        </p:nvSpPr>
        <p:spPr>
          <a:xfrm>
            <a:off x="4906645" y="1247378"/>
            <a:ext cx="382270" cy="863996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4EB1E8-63B9-4BDD-B03E-A7A6D62AA552}"/>
              </a:ext>
            </a:extLst>
          </p:cNvPr>
          <p:cNvSpPr/>
          <p:nvPr/>
        </p:nvSpPr>
        <p:spPr>
          <a:xfrm>
            <a:off x="4909502" y="1097280"/>
            <a:ext cx="382269" cy="1600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08137-C9EA-4C5F-BF1B-353A9FB872A4}"/>
              </a:ext>
            </a:extLst>
          </p:cNvPr>
          <p:cNvSpPr/>
          <p:nvPr/>
        </p:nvSpPr>
        <p:spPr>
          <a:xfrm>
            <a:off x="6568281" y="3552825"/>
            <a:ext cx="832486" cy="928848"/>
          </a:xfrm>
          <a:prstGeom prst="rect">
            <a:avLst/>
          </a:prstGeom>
          <a:solidFill>
            <a:schemeClr val="bg1"/>
          </a:solidFill>
          <a:ln w="381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Player 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BD9350-4513-4633-BFF8-57F784DA284A}"/>
              </a:ext>
            </a:extLst>
          </p:cNvPr>
          <p:cNvSpPr/>
          <p:nvPr/>
        </p:nvSpPr>
        <p:spPr>
          <a:xfrm rot="5400000">
            <a:off x="5073213" y="3686057"/>
            <a:ext cx="495300" cy="1174986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010937-68BE-4242-8633-D229D513C8DA}"/>
              </a:ext>
            </a:extLst>
          </p:cNvPr>
          <p:cNvSpPr/>
          <p:nvPr/>
        </p:nvSpPr>
        <p:spPr>
          <a:xfrm>
            <a:off x="5413056" y="4522035"/>
            <a:ext cx="495300" cy="1147245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890B14-1B6E-49FB-A780-98E125EF7838}"/>
              </a:ext>
            </a:extLst>
          </p:cNvPr>
          <p:cNvSpPr/>
          <p:nvPr/>
        </p:nvSpPr>
        <p:spPr>
          <a:xfrm>
            <a:off x="6085363" y="3689748"/>
            <a:ext cx="361315" cy="1831421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B43F6D-1D0C-461C-85E4-BC754F697882}"/>
              </a:ext>
            </a:extLst>
          </p:cNvPr>
          <p:cNvSpPr/>
          <p:nvPr/>
        </p:nvSpPr>
        <p:spPr>
          <a:xfrm>
            <a:off x="6567167" y="4592321"/>
            <a:ext cx="832486" cy="928848"/>
          </a:xfrm>
          <a:prstGeom prst="rect">
            <a:avLst/>
          </a:prstGeom>
          <a:solidFill>
            <a:schemeClr val="bg1"/>
          </a:solidFill>
          <a:ln w="381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Rival House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337D09-9736-4592-97D9-5A3D6D183F0A}"/>
              </a:ext>
            </a:extLst>
          </p:cNvPr>
          <p:cNvSpPr/>
          <p:nvPr/>
        </p:nvSpPr>
        <p:spPr>
          <a:xfrm>
            <a:off x="7482282" y="2111374"/>
            <a:ext cx="865745" cy="7995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9F6D5-366E-49CD-8509-D1CE0ED2213C}"/>
              </a:ext>
            </a:extLst>
          </p:cNvPr>
          <p:cNvSpPr/>
          <p:nvPr/>
        </p:nvSpPr>
        <p:spPr>
          <a:xfrm>
            <a:off x="4101225" y="4664470"/>
            <a:ext cx="1174986" cy="856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Gym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C06A6A-E1D1-4665-B02F-A6840B7C2874}"/>
              </a:ext>
            </a:extLst>
          </p:cNvPr>
          <p:cNvSpPr/>
          <p:nvPr/>
        </p:nvSpPr>
        <p:spPr>
          <a:xfrm>
            <a:off x="4889977" y="3165714"/>
            <a:ext cx="382270" cy="863996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7E9B07-B3B3-4325-ABDE-6EE48ABA2D36}"/>
              </a:ext>
            </a:extLst>
          </p:cNvPr>
          <p:cNvSpPr/>
          <p:nvPr/>
        </p:nvSpPr>
        <p:spPr>
          <a:xfrm>
            <a:off x="4886324" y="4023995"/>
            <a:ext cx="385923" cy="488949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0B20EF-B633-4899-AA73-72C24B18155A}"/>
              </a:ext>
            </a:extLst>
          </p:cNvPr>
          <p:cNvSpPr/>
          <p:nvPr/>
        </p:nvSpPr>
        <p:spPr>
          <a:xfrm>
            <a:off x="6476998" y="2121296"/>
            <a:ext cx="484506" cy="7962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B95FDE-58DB-44A3-87BD-483717E40414}"/>
              </a:ext>
            </a:extLst>
          </p:cNvPr>
          <p:cNvSpPr/>
          <p:nvPr/>
        </p:nvSpPr>
        <p:spPr>
          <a:xfrm>
            <a:off x="4906644" y="2582629"/>
            <a:ext cx="1057749" cy="3034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4E2729-C686-4C82-A340-2A7DC1A7E48D}"/>
              </a:ext>
            </a:extLst>
          </p:cNvPr>
          <p:cNvSpPr/>
          <p:nvPr/>
        </p:nvSpPr>
        <p:spPr>
          <a:xfrm>
            <a:off x="5320422" y="3748721"/>
            <a:ext cx="709537" cy="2020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537D3-E49B-4A62-A110-44FCBAEBE82B}"/>
              </a:ext>
            </a:extLst>
          </p:cNvPr>
          <p:cNvSpPr/>
          <p:nvPr/>
        </p:nvSpPr>
        <p:spPr>
          <a:xfrm>
            <a:off x="7041036" y="2111374"/>
            <a:ext cx="361714" cy="866379"/>
          </a:xfrm>
          <a:prstGeom prst="rect">
            <a:avLst/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850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May</dc:creator>
  <cp:lastModifiedBy>William May</cp:lastModifiedBy>
  <cp:revision>4</cp:revision>
  <dcterms:created xsi:type="dcterms:W3CDTF">2020-06-11T23:42:43Z</dcterms:created>
  <dcterms:modified xsi:type="dcterms:W3CDTF">2020-06-12T00:12:03Z</dcterms:modified>
</cp:coreProperties>
</file>